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96049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>
        <p:scale>
          <a:sx n="23" d="100"/>
          <a:sy n="23" d="100"/>
        </p:scale>
        <p:origin x="840" y="-1524"/>
      </p:cViewPr>
      <p:guideLst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F807-41AE-4972-88B5-A80BEF32F2F1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5CDF7-662F-40D7-B017-8EB880B10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98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5CDF7-662F-40D7-B017-8EB880B1045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3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12"/>
            <a:ext cx="27543443" cy="848939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67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78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117769"/>
            <a:ext cx="5468186" cy="4505063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117769"/>
            <a:ext cx="15864485" cy="4505063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15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42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5449849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6786273"/>
            <a:ext cx="27543443" cy="86635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66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2321542"/>
            <a:ext cx="10666333" cy="3484686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2321542"/>
            <a:ext cx="10666333" cy="3484686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34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8865276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2559902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8865276"/>
            <a:ext cx="14323039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2559902"/>
            <a:ext cx="14323039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02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3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96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576865"/>
            <a:ext cx="10660710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576867"/>
            <a:ext cx="18114766" cy="33801729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8287706"/>
            <a:ext cx="10660710" cy="27090890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61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7"/>
            <a:ext cx="19442430" cy="327291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4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80"/>
            <a:ext cx="19442430" cy="464807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5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61"/>
            <a:ext cx="29163645" cy="2613743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6707927"/>
            <a:ext cx="7560945" cy="210859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8A27-EE48-4179-8069-078F68F3A12C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7"/>
            <a:ext cx="10261283" cy="210859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6707927"/>
            <a:ext cx="7560945" cy="210859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431A-7F84-4CD9-9A84-467227ACA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54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228277" y="10008874"/>
            <a:ext cx="8487995" cy="1646605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pt-BR" sz="8000" b="1" dirty="0">
                <a:latin typeface="Bookman Old Style" pitchFamily="18" charset="0"/>
              </a:rPr>
              <a:t>RESUMO</a:t>
            </a:r>
            <a:endParaRPr lang="pt-BR" sz="10800" b="1" dirty="0">
              <a:latin typeface="Bookman Old Style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7075" y="11279570"/>
            <a:ext cx="15404338" cy="8725466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Aqui você vai fazer um breve resumo da pesquisa que foi elaborada ou está em andamento. Não há limite de palavras mas seja objetivo.</a:t>
            </a:r>
          </a:p>
          <a:p>
            <a:pPr algn="just"/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 fonte e o tamanho, tanto dos títulos dos tópicos quanto do corpo do texto, bem como a disposição deles no pôster fica a seu critério. Seja criativo! </a:t>
            </a:r>
          </a:p>
          <a:p>
            <a:pPr algn="just"/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Imagens ilustrativas também são muito bem vindas. Mas não esqueça de colocar a fonte logo abaixo.</a:t>
            </a:r>
          </a:p>
          <a:p>
            <a:pPr algn="just"/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Também não esqueça de produzir um trabalho esteticamente bonito. Vale colocar cores e imagens de fundo e brincar com as fotos, formas e tonalidades em todo o pôster, desde que não atrapalhem a leitura...</a:t>
            </a:r>
          </a:p>
          <a:p>
            <a:pPr algn="just"/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Este arquivo já está seguindo o padrão de tamanho estabelecido no edital.</a:t>
            </a:r>
          </a:p>
          <a:p>
            <a:pPr algn="just"/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652861" y="6190244"/>
            <a:ext cx="21098344" cy="1800493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pt-BR" sz="9000" b="1" dirty="0">
                <a:latin typeface="Bookman Old Style" pitchFamily="18" charset="0"/>
              </a:rPr>
              <a:t>TÍTULO DO TRABALHO </a:t>
            </a:r>
            <a:r>
              <a:rPr lang="pt-BR" sz="2400" b="1" dirty="0">
                <a:latin typeface="Bookman Old Style" pitchFamily="18" charset="0"/>
              </a:rPr>
              <a:t>(em letras </a:t>
            </a:r>
            <a:r>
              <a:rPr lang="pt-BR" sz="2400" b="1" dirty="0" err="1">
                <a:latin typeface="Bookman Old Style" pitchFamily="18" charset="0"/>
              </a:rPr>
              <a:t>maísculas</a:t>
            </a:r>
            <a:r>
              <a:rPr lang="pt-BR" sz="2400" b="1" dirty="0">
                <a:latin typeface="Bookman Old Style" pitchFamily="18" charset="0"/>
              </a:rPr>
              <a:t>)</a:t>
            </a:r>
            <a:endParaRPr lang="pt-BR" sz="2400" dirty="0">
              <a:latin typeface="Rockwell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21325" y="23084407"/>
            <a:ext cx="11009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Bookman Old Style" pitchFamily="18" charset="0"/>
              </a:rPr>
              <a:t>PROBLEMA DA PESQUISA</a:t>
            </a:r>
            <a:endParaRPr lang="pt-BR" sz="6600" b="1" dirty="0">
              <a:latin typeface="Bookman Old Style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09479" y="24122955"/>
            <a:ext cx="150989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Um jeito fácil de pensar no problema da pesquisa é pensar qual pergunta você pretende responder com o seu trabalho.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Lembre-se de ser conciso.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516472" y="26480374"/>
            <a:ext cx="7438579" cy="1646605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r>
              <a:rPr lang="pt-BR" sz="8000" b="1" dirty="0">
                <a:latin typeface="Bookman Old Style" pitchFamily="18" charset="0"/>
              </a:rPr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7264776" y="10217714"/>
            <a:ext cx="13681520" cy="2631490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pt-BR" sz="7200" b="1" dirty="0">
                <a:latin typeface="Bookman Old Style" pitchFamily="18" charset="0"/>
              </a:rPr>
              <a:t>REFERENCIAIS TEÓRICO-METODOLÓGICOS</a:t>
            </a:r>
            <a:endParaRPr lang="pt-BR" sz="9600" b="1" dirty="0">
              <a:latin typeface="Bookman Old Style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6970293" y="13824039"/>
            <a:ext cx="15310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dirty="0">
                <a:effectLst/>
                <a:latin typeface="Times New Roman"/>
                <a:ea typeface="Calibri"/>
                <a:cs typeface="Times New Roman"/>
              </a:rPr>
              <a:t>O presente estudo teve como referencial teórico as obras...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8742675" y="16551172"/>
            <a:ext cx="10725721" cy="2077492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pt-BR" sz="5400" b="1" dirty="0">
                <a:latin typeface="Bookman Old Style" pitchFamily="18" charset="0"/>
              </a:rPr>
              <a:t>RESULTADOS ALCANÇADOS</a:t>
            </a:r>
            <a:endParaRPr lang="pt-BR" sz="7200" b="1" dirty="0">
              <a:latin typeface="Bookman Old Style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148189" y="19802475"/>
            <a:ext cx="1487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Aqui vai ser o resumo da sua conclusão.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9712226" y="28345854"/>
            <a:ext cx="8786622" cy="1646605"/>
          </a:xfrm>
          <a:prstGeom prst="rect">
            <a:avLst/>
          </a:prstGeom>
          <a:noFill/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pt-BR" sz="8000" b="1" dirty="0">
                <a:latin typeface="Bookman Old Style" pitchFamily="18" charset="0"/>
              </a:rPr>
              <a:t>REFERÊNCIAS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5279076" y="30223291"/>
            <a:ext cx="16434068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Exemplo: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BRASIL. Constituição (1988). Constituição da República Federativa do Brasil. Brasília, DF: Senado Federal: Centro Gráfico, 1988. 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Documentário DANDARA: Enquanto morar for um privilégio, ocupar é um direito. Disponível em &lt;https://www.youtube.com/</a:t>
            </a:r>
            <a:r>
              <a:rPr lang="pt-BR" sz="3600" dirty="0" err="1">
                <a:latin typeface="Times New Roman" pitchFamily="18" charset="0"/>
                <a:cs typeface="Times New Roman" pitchFamily="18" charset="0"/>
              </a:rPr>
              <a:t>watch?v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=FQ4zbXaZHGY&gt;  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COLSATO, Rodrigo. Efetividade do direito à moradia. 2015. Disponível em &lt;https://colsato.jusbrasil.com.br/artigos/232717394/efetividade-do-direito-a-moradia&gt; Acesso em 25 de julho de 2018. 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RASMUSSEM, Denise. O problema dos loteamentos irregulares e clandestinos no Brasil. 03 de outubro de 2017. Disponível em &lt;http://www.apag.org.br/noticias-e-artigos/o-problema-dos-loteamentos-irregularese-clandestinos-no-brasil &gt; Acesso em 14 de abril de 2018. 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SAMPAIO, Marcos Rogério. Desigualdade - Pessoas sem casa, casas sem pessoas. 02 de agosto de 2014. Disponível em &lt;https://www.campograndenews.com.br/artigos/desigualdade-pessoas-sem-</a:t>
            </a:r>
            <a:r>
              <a:rPr lang="pt-BR" sz="3600" dirty="0" err="1">
                <a:latin typeface="Times New Roman" pitchFamily="18" charset="0"/>
                <a:cs typeface="Times New Roman" pitchFamily="18" charset="0"/>
              </a:rPr>
              <a:t>casacasas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-sem-pessoas&gt; Acesso em 09 de agosto de 2018. </a:t>
            </a:r>
          </a:p>
          <a:p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84356" y="28151976"/>
            <a:ext cx="1383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O presente trabalho se coloca na intenção de analisar...</a:t>
            </a:r>
            <a:endParaRPr lang="pt-BR" sz="3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97" y="-25836"/>
            <a:ext cx="18729272" cy="6230038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27" y="397114"/>
            <a:ext cx="5044690" cy="5832923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614" y="2286259"/>
            <a:ext cx="6347467" cy="2054631"/>
          </a:xfrm>
          <a:prstGeom prst="rect">
            <a:avLst/>
          </a:prstGeom>
        </p:spPr>
      </p:pic>
      <p:sp>
        <p:nvSpPr>
          <p:cNvPr id="40" name="CaixaDeTexto 39"/>
          <p:cNvSpPr txBox="1"/>
          <p:nvPr/>
        </p:nvSpPr>
        <p:spPr>
          <a:xfrm>
            <a:off x="419789" y="20469178"/>
            <a:ext cx="148592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PALAVRAS-CHAVE: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Devem ser inseridas três palavras-chave que tenham relação com o tema. </a:t>
            </a:r>
          </a:p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É requisito essencial do trabalho!!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4898488" y="7777432"/>
            <a:ext cx="22607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Nome dos autores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(se for bolsista é necessário apresentar o nome da entidade financiadora) acompanhado da nome da Instituição a que está vinculado.</a:t>
            </a:r>
          </a:p>
          <a:p>
            <a:pPr algn="r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Não esqueça de identificar o grupo para o qual o pôster está sendo submetido.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25762740" y="4824811"/>
            <a:ext cx="6508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Aqui você vai colocar o logo da sua faculdade!</a:t>
            </a:r>
          </a:p>
          <a:p>
            <a:r>
              <a:rPr lang="pt-BR" sz="32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Usamos o da UNIFIO como exemplo</a:t>
            </a:r>
          </a:p>
        </p:txBody>
      </p:sp>
    </p:spTree>
    <p:extLst>
      <p:ext uri="{BB962C8B-B14F-4D97-AF65-F5344CB8AC3E}">
        <p14:creationId xmlns:p14="http://schemas.microsoft.com/office/powerpoint/2010/main" val="1929918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1432</TotalTime>
  <Words>466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Rockwell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Ellen Venturini Vicentim</dc:creator>
  <cp:lastModifiedBy>Renato Bernardi</cp:lastModifiedBy>
  <cp:revision>27</cp:revision>
  <dcterms:created xsi:type="dcterms:W3CDTF">2017-05-22T00:00:09Z</dcterms:created>
  <dcterms:modified xsi:type="dcterms:W3CDTF">2018-12-06T13:35:11Z</dcterms:modified>
</cp:coreProperties>
</file>